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F9D9-951E-4749-80FD-327FF3D35FA2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9E50A-AFAE-5048-997A-642E221B0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471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F9D9-951E-4749-80FD-327FF3D35FA2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9E50A-AFAE-5048-997A-642E221B0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146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F9D9-951E-4749-80FD-327FF3D35FA2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9E50A-AFAE-5048-997A-642E221B0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3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F9D9-951E-4749-80FD-327FF3D35FA2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9E50A-AFAE-5048-997A-642E221B0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10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F9D9-951E-4749-80FD-327FF3D35FA2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9E50A-AFAE-5048-997A-642E221B0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05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F9D9-951E-4749-80FD-327FF3D35FA2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9E50A-AFAE-5048-997A-642E221B0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89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F9D9-951E-4749-80FD-327FF3D35FA2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9E50A-AFAE-5048-997A-642E221B0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95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F9D9-951E-4749-80FD-327FF3D35FA2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9E50A-AFAE-5048-997A-642E221B0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287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F9D9-951E-4749-80FD-327FF3D35FA2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9E50A-AFAE-5048-997A-642E221B0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445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F9D9-951E-4749-80FD-327FF3D35FA2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9E50A-AFAE-5048-997A-642E221B0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905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F9D9-951E-4749-80FD-327FF3D35FA2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9E50A-AFAE-5048-997A-642E221B0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0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DF9D9-951E-4749-80FD-327FF3D35FA2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9E50A-AFAE-5048-997A-642E221B0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14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F5869E6B-ABE4-1F49-8FFB-70A14EE9D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2339" y="0"/>
            <a:ext cx="9628678" cy="685800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57757A-AA8F-D24F-BC50-8699D6C16A6E}"/>
              </a:ext>
            </a:extLst>
          </p:cNvPr>
          <p:cNvSpPr txBox="1"/>
          <p:nvPr/>
        </p:nvSpPr>
        <p:spPr>
          <a:xfrm>
            <a:off x="811658" y="1633591"/>
            <a:ext cx="7294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4800">
              <a:latin typeface="MS PMincho" panose="02020600040205080304" pitchFamily="18" charset="-128"/>
              <a:ea typeface="MS PMincho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6217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PMincho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原野 スキマサ</dc:creator>
  <cp:lastModifiedBy>koketsu@nishoren.org</cp:lastModifiedBy>
  <cp:revision>2</cp:revision>
  <dcterms:created xsi:type="dcterms:W3CDTF">2021-09-15T02:12:24Z</dcterms:created>
  <dcterms:modified xsi:type="dcterms:W3CDTF">2021-09-16T08:56:24Z</dcterms:modified>
</cp:coreProperties>
</file>